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6/15/2017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6/15/2017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r-svr-03/Intranet/Technology/robots/Year%208%20Robotics/5D's%20Article%201.jpg" TargetMode="External"/><Relationship Id="rId2" Type="http://schemas.openxmlformats.org/officeDocument/2006/relationships/hyperlink" Target="http://theeverexpandingworldofrobots.yolasite.com/the-5-ds-of-robots.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a robot?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07656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1 Overview</a:t>
            </a:r>
            <a:endParaRPr lang="en-US" dirty="0"/>
          </a:p>
        </p:txBody>
      </p:sp>
      <p:sp>
        <p:nvSpPr>
          <p:cNvPr id="3" name="Content Placeholder 2"/>
          <p:cNvSpPr>
            <a:spLocks noGrp="1"/>
          </p:cNvSpPr>
          <p:nvPr>
            <p:ph idx="1"/>
          </p:nvPr>
        </p:nvSpPr>
        <p:spPr/>
        <p:txBody>
          <a:bodyPr>
            <a:noAutofit/>
          </a:bodyPr>
          <a:lstStyle/>
          <a:p>
            <a:r>
              <a:rPr lang="en-US" sz="1400" b="1" dirty="0" smtClean="0"/>
              <a:t>What it covers:</a:t>
            </a:r>
            <a:endParaRPr lang="en-US" sz="1400" b="1" dirty="0"/>
          </a:p>
          <a:p>
            <a:r>
              <a:rPr lang="en-US" sz="1400" dirty="0"/>
              <a:t>This unit begins with a look at robots in general, followed by an introduction to the NXT robotics kit. Student then explore the NXT kit, learn about structural building, gearing and Faraday's Law. The culminating project has students combine all this learning into the creation of an NXT-based Faraday Golfing Machine.</a:t>
            </a:r>
          </a:p>
          <a:p>
            <a:r>
              <a:rPr lang="en-US" sz="1400" b="1" dirty="0"/>
              <a:t>Lessons in this Unit: </a:t>
            </a:r>
          </a:p>
          <a:p>
            <a:r>
              <a:rPr lang="en-US" sz="1400" dirty="0" smtClean="0"/>
              <a:t>What is a Robot?</a:t>
            </a:r>
            <a:endParaRPr lang="en-US" sz="1400" dirty="0"/>
          </a:p>
          <a:p>
            <a:r>
              <a:rPr lang="en-US" sz="1400" dirty="0" smtClean="0"/>
              <a:t>Introduction To </a:t>
            </a:r>
            <a:r>
              <a:rPr lang="en-US" sz="1400" dirty="0" err="1" smtClean="0"/>
              <a:t>Mindstorm</a:t>
            </a:r>
            <a:r>
              <a:rPr lang="en-US" sz="1400" dirty="0" smtClean="0"/>
              <a:t> EV3</a:t>
            </a:r>
            <a:endParaRPr lang="en-US" sz="1400" dirty="0"/>
          </a:p>
          <a:p>
            <a:r>
              <a:rPr lang="en-US" sz="1400" dirty="0" smtClean="0"/>
              <a:t>EV3 Kit </a:t>
            </a:r>
            <a:r>
              <a:rPr lang="en-US" sz="1400" dirty="0"/>
              <a:t>Overview</a:t>
            </a:r>
          </a:p>
          <a:p>
            <a:r>
              <a:rPr lang="en-US" sz="1400" dirty="0" smtClean="0"/>
              <a:t>EV3 Parts </a:t>
            </a:r>
            <a:r>
              <a:rPr lang="en-US" sz="1400" dirty="0"/>
              <a:t>Exploration</a:t>
            </a:r>
          </a:p>
          <a:p>
            <a:r>
              <a:rPr lang="en-US" sz="1400" dirty="0" smtClean="0"/>
              <a:t>Gears: An Introduction</a:t>
            </a:r>
            <a:endParaRPr lang="en-US" sz="1400" dirty="0"/>
          </a:p>
          <a:p>
            <a:r>
              <a:rPr lang="en-US" sz="1400" dirty="0" smtClean="0"/>
              <a:t>An Example Project</a:t>
            </a:r>
            <a:endParaRPr lang="en-US" sz="1400" dirty="0"/>
          </a:p>
        </p:txBody>
      </p:sp>
    </p:spTree>
    <p:extLst>
      <p:ext uri="{BB962C8B-B14F-4D97-AF65-F5344CB8AC3E}">
        <p14:creationId xmlns:p14="http://schemas.microsoft.com/office/powerpoint/2010/main" val="191690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1</a:t>
            </a:r>
            <a:endParaRPr lang="en-US" dirty="0"/>
          </a:p>
        </p:txBody>
      </p:sp>
      <p:sp>
        <p:nvSpPr>
          <p:cNvPr id="3" name="Content Placeholder 2"/>
          <p:cNvSpPr>
            <a:spLocks noGrp="1"/>
          </p:cNvSpPr>
          <p:nvPr>
            <p:ph idx="1"/>
          </p:nvPr>
        </p:nvSpPr>
        <p:spPr/>
        <p:txBody>
          <a:bodyPr>
            <a:normAutofit fontScale="55000" lnSpcReduction="20000"/>
          </a:bodyPr>
          <a:lstStyle/>
          <a:p>
            <a:r>
              <a:rPr lang="en-US" b="1" dirty="0"/>
              <a:t>Overview: </a:t>
            </a:r>
          </a:p>
          <a:p>
            <a:r>
              <a:rPr lang="en-US" dirty="0"/>
              <a:t>The goal of this lesson is to draw out student's preconceptions of robots and explore the variety and ambiguity of "What is a Robot?"</a:t>
            </a:r>
          </a:p>
          <a:p>
            <a:r>
              <a:rPr lang="en-US" b="1" dirty="0"/>
              <a:t>Objectives: </a:t>
            </a:r>
          </a:p>
          <a:p>
            <a:r>
              <a:rPr lang="en-US" dirty="0"/>
              <a:t>Students will be able to:</a:t>
            </a:r>
          </a:p>
          <a:p>
            <a:r>
              <a:rPr lang="en-US" dirty="0"/>
              <a:t>1. List examples of robots (real and fictional)</a:t>
            </a:r>
          </a:p>
          <a:p>
            <a:r>
              <a:rPr lang="en-US" dirty="0"/>
              <a:t>2. State characteristics of a robot</a:t>
            </a:r>
          </a:p>
          <a:p>
            <a:r>
              <a:rPr lang="en-US" dirty="0"/>
              <a:t>3. Describe examples of how robots sense their environment</a:t>
            </a:r>
          </a:p>
          <a:p>
            <a:r>
              <a:rPr lang="en-US" dirty="0"/>
              <a:t>4. Describe examples of how robots follow instructions</a:t>
            </a:r>
          </a:p>
          <a:p>
            <a:r>
              <a:rPr lang="en-US" dirty="0"/>
              <a:t>5. Identify different types of robots and state an example of each</a:t>
            </a:r>
          </a:p>
          <a:p>
            <a:r>
              <a:rPr lang="en-US" dirty="0"/>
              <a:t>6. Describe reasons humans use robots in certain applications</a:t>
            </a:r>
          </a:p>
        </p:txBody>
      </p:sp>
    </p:spTree>
    <p:extLst>
      <p:ext uri="{BB962C8B-B14F-4D97-AF65-F5344CB8AC3E}">
        <p14:creationId xmlns:p14="http://schemas.microsoft.com/office/powerpoint/2010/main" val="2347544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robot?</a:t>
            </a:r>
            <a:endParaRPr lang="en-US" dirty="0"/>
          </a:p>
        </p:txBody>
      </p:sp>
      <p:sp>
        <p:nvSpPr>
          <p:cNvPr id="3" name="Content Placeholder 2"/>
          <p:cNvSpPr>
            <a:spLocks noGrp="1"/>
          </p:cNvSpPr>
          <p:nvPr>
            <p:ph idx="1"/>
          </p:nvPr>
        </p:nvSpPr>
        <p:spPr/>
        <p:txBody>
          <a:bodyPr>
            <a:normAutofit fontScale="70000" lnSpcReduction="20000"/>
          </a:bodyPr>
          <a:lstStyle/>
          <a:p>
            <a:r>
              <a:rPr lang="en-US" dirty="0"/>
              <a:t>What are the distinguishing characteristics of a robot?</a:t>
            </a:r>
            <a:br>
              <a:rPr lang="en-US" dirty="0"/>
            </a:br>
            <a:r>
              <a:rPr lang="en-US" dirty="0"/>
              <a:t>(How can you tell whether something is a robot, or not)?</a:t>
            </a:r>
          </a:p>
          <a:p>
            <a:pPr lvl="1"/>
            <a:r>
              <a:rPr lang="en-US" dirty="0"/>
              <a:t>It is manufactured (man-made, does not occur in nature)</a:t>
            </a:r>
          </a:p>
          <a:p>
            <a:pPr lvl="1"/>
            <a:r>
              <a:rPr lang="en-US" dirty="0"/>
              <a:t>It can sense its environment</a:t>
            </a:r>
          </a:p>
          <a:p>
            <a:pPr lvl="1"/>
            <a:r>
              <a:rPr lang="en-US" dirty="0"/>
              <a:t>It can respond to instructions</a:t>
            </a:r>
          </a:p>
          <a:p>
            <a:r>
              <a:rPr lang="en-US" dirty="0"/>
              <a:t>What are some examples of robots?</a:t>
            </a:r>
          </a:p>
          <a:p>
            <a:pPr lvl="1"/>
            <a:r>
              <a:rPr lang="en-US" dirty="0"/>
              <a:t>Real robots</a:t>
            </a:r>
          </a:p>
          <a:p>
            <a:pPr lvl="1"/>
            <a:r>
              <a:rPr lang="en-US" dirty="0"/>
              <a:t>Fictional robots </a:t>
            </a:r>
          </a:p>
          <a:p>
            <a:r>
              <a:rPr lang="en-US" dirty="0"/>
              <a:t>Describe how these robots match the three characteristics above:</a:t>
            </a:r>
          </a:p>
          <a:p>
            <a:pPr lvl="1"/>
            <a:r>
              <a:rPr lang="en-US" dirty="0"/>
              <a:t>Real robots</a:t>
            </a:r>
          </a:p>
          <a:p>
            <a:pPr lvl="1"/>
            <a:r>
              <a:rPr lang="en-US" dirty="0"/>
              <a:t>Fictional robots</a:t>
            </a:r>
          </a:p>
          <a:p>
            <a:endParaRPr lang="en-US" dirty="0"/>
          </a:p>
        </p:txBody>
      </p:sp>
    </p:spTree>
    <p:extLst>
      <p:ext uri="{BB962C8B-B14F-4D97-AF65-F5344CB8AC3E}">
        <p14:creationId xmlns:p14="http://schemas.microsoft.com/office/powerpoint/2010/main" val="257369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robot?</a:t>
            </a:r>
            <a:endParaRPr lang="en-US" dirty="0"/>
          </a:p>
        </p:txBody>
      </p:sp>
      <p:sp>
        <p:nvSpPr>
          <p:cNvPr id="3" name="Content Placeholder 2"/>
          <p:cNvSpPr>
            <a:spLocks noGrp="1"/>
          </p:cNvSpPr>
          <p:nvPr>
            <p:ph idx="1"/>
          </p:nvPr>
        </p:nvSpPr>
        <p:spPr/>
        <p:txBody>
          <a:bodyPr>
            <a:normAutofit fontScale="85000" lnSpcReduction="20000"/>
          </a:bodyPr>
          <a:lstStyle/>
          <a:p>
            <a:r>
              <a:rPr lang="en-US" dirty="0"/>
              <a:t>What is the difference between a robot and a machine?</a:t>
            </a:r>
          </a:p>
          <a:p>
            <a:pPr lvl="1"/>
            <a:r>
              <a:rPr lang="en-US" dirty="0"/>
              <a:t>Some feel a machine must also be capable of movement to be a robot. </a:t>
            </a:r>
          </a:p>
          <a:p>
            <a:pPr lvl="1"/>
            <a:r>
              <a:rPr lang="en-US" dirty="0"/>
              <a:t>What do you think?</a:t>
            </a:r>
          </a:p>
          <a:p>
            <a:pPr lvl="1"/>
            <a:r>
              <a:rPr lang="en-US" dirty="0" smtClean="0"/>
              <a:t>Why</a:t>
            </a:r>
            <a:r>
              <a:rPr lang="en-US" dirty="0"/>
              <a:t>?</a:t>
            </a:r>
          </a:p>
          <a:p>
            <a:r>
              <a:rPr lang="en-US" dirty="0"/>
              <a:t>What about a Washing Machine? </a:t>
            </a:r>
          </a:p>
          <a:p>
            <a:pPr lvl="1"/>
            <a:r>
              <a:rPr lang="en-US" dirty="0"/>
              <a:t>Is this a robot, or a machine?</a:t>
            </a:r>
          </a:p>
          <a:p>
            <a:pPr lvl="1"/>
            <a:r>
              <a:rPr lang="en-US" dirty="0"/>
              <a:t>Why?</a:t>
            </a:r>
          </a:p>
          <a:p>
            <a:r>
              <a:rPr lang="en-US" dirty="0"/>
              <a:t>What about an electronic gate at a railway crossing? </a:t>
            </a:r>
          </a:p>
          <a:p>
            <a:pPr lvl="1"/>
            <a:r>
              <a:rPr lang="en-US" dirty="0"/>
              <a:t>Is this a robot, or a machine? </a:t>
            </a:r>
          </a:p>
          <a:p>
            <a:pPr lvl="1"/>
            <a:r>
              <a:rPr lang="en-US" dirty="0"/>
              <a:t>Why?</a:t>
            </a:r>
          </a:p>
          <a:p>
            <a:endParaRPr lang="en-US" dirty="0"/>
          </a:p>
        </p:txBody>
      </p:sp>
    </p:spTree>
    <p:extLst>
      <p:ext uri="{BB962C8B-B14F-4D97-AF65-F5344CB8AC3E}">
        <p14:creationId xmlns:p14="http://schemas.microsoft.com/office/powerpoint/2010/main" val="4145765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robot: The 5 d</a:t>
            </a:r>
            <a:endParaRPr lang="en-US" dirty="0"/>
          </a:p>
        </p:txBody>
      </p:sp>
      <p:sp>
        <p:nvSpPr>
          <p:cNvPr id="3" name="Content Placeholder 2"/>
          <p:cNvSpPr>
            <a:spLocks noGrp="1"/>
          </p:cNvSpPr>
          <p:nvPr>
            <p:ph idx="1"/>
          </p:nvPr>
        </p:nvSpPr>
        <p:spPr/>
        <p:txBody>
          <a:bodyPr>
            <a:normAutofit fontScale="32500" lnSpcReduction="20000"/>
          </a:bodyPr>
          <a:lstStyle/>
          <a:p>
            <a:r>
              <a:rPr lang="en-US" dirty="0"/>
              <a:t>The 5 D's is short for dirty, dull, dangerous, domestic and </a:t>
            </a:r>
            <a:r>
              <a:rPr lang="en-US" dirty="0" smtClean="0"/>
              <a:t>dexterous. </a:t>
            </a:r>
            <a:r>
              <a:rPr lang="en-US" dirty="0"/>
              <a:t>These are the different kinds of robots used in the human society. There are many jobs which humans would rather leave to robots because it's easier, safer or more productive. </a:t>
            </a:r>
          </a:p>
          <a:p>
            <a:r>
              <a:rPr lang="en-US" dirty="0"/>
              <a:t>Dirty- Robots which are classified in the dirty section tends to do the jobs that are to dirty or sometimes a bit dangerous to do such as inhaling fumes. They do the jobs like spray paint cars, move things back and forth through mines and mine things out of the ground. There is also a specialty about this, robots </a:t>
            </a:r>
            <a:r>
              <a:rPr lang="en-US" dirty="0" err="1"/>
              <a:t>dont</a:t>
            </a:r>
            <a:r>
              <a:rPr lang="en-US" dirty="0"/>
              <a:t> have to be paid or eat or anything except the occasional breakdown, where you would need to hire an engineer or something to fix it.</a:t>
            </a:r>
          </a:p>
          <a:p>
            <a:r>
              <a:rPr lang="en-US" dirty="0"/>
              <a:t>Dull- Robots which are dull generally do the jobs which are boring and needs to be repeated over and over such as putting lids on bottles, putting toys together or even being a </a:t>
            </a:r>
            <a:r>
              <a:rPr lang="en-US" dirty="0" smtClean="0"/>
              <a:t>trough. </a:t>
            </a:r>
            <a:r>
              <a:rPr lang="en-US" dirty="0"/>
              <a:t>These robots save humans from doing boring work over and over again.</a:t>
            </a:r>
          </a:p>
          <a:p>
            <a:r>
              <a:rPr lang="en-US" dirty="0"/>
              <a:t>Dangerous- These robots do the dangerous jobs like defuse bombs, walk on Mars, handle nuclear plants and other dangerous jobs that could have taken the lives of many human beings. These jobs are much more safer for human beings and saves lots of lives.</a:t>
            </a:r>
          </a:p>
          <a:p>
            <a:r>
              <a:rPr lang="en-US" dirty="0" smtClean="0"/>
              <a:t>Dexterous- Dexterous </a:t>
            </a:r>
            <a:r>
              <a:rPr lang="en-US" dirty="0"/>
              <a:t>Robots are used for the precision with their arms able to move things small and soon will be able to do hospital jobs on humans where it can do with perfect precision. These robots will be able to take over doctors and will save many lives.</a:t>
            </a:r>
          </a:p>
          <a:p>
            <a:r>
              <a:rPr lang="en-US" dirty="0"/>
              <a:t>Domestic- These robots are used for cleaning such as the </a:t>
            </a:r>
            <a:r>
              <a:rPr lang="en-US" dirty="0" smtClean="0"/>
              <a:t>Roomba, </a:t>
            </a:r>
            <a:r>
              <a:rPr lang="en-US" dirty="0"/>
              <a:t>automatic lawn mowers or things that has emotions and can answer you such as a </a:t>
            </a:r>
            <a:r>
              <a:rPr lang="en-US" dirty="0" err="1"/>
              <a:t>ferbie</a:t>
            </a:r>
            <a:r>
              <a:rPr lang="en-US" dirty="0"/>
              <a:t>, mechanical dogs or </a:t>
            </a:r>
            <a:r>
              <a:rPr lang="en-US" dirty="0" err="1"/>
              <a:t>robo</a:t>
            </a:r>
            <a:r>
              <a:rPr lang="en-US" dirty="0"/>
              <a:t> raptors. They are to help humans do cleaning jobs without all the fuss.</a:t>
            </a:r>
          </a:p>
          <a:p>
            <a:r>
              <a:rPr lang="en-US" dirty="0"/>
              <a:t>Helpful Information on the </a:t>
            </a:r>
            <a:r>
              <a:rPr lang="en-US" dirty="0" smtClean="0"/>
              <a:t>5D's</a:t>
            </a:r>
          </a:p>
          <a:p>
            <a:r>
              <a:rPr lang="en-US" dirty="0"/>
              <a:t>Excerpt from: </a:t>
            </a:r>
            <a:r>
              <a:rPr lang="en-US" dirty="0">
                <a:hlinkClick r:id="rId2"/>
              </a:rPr>
              <a:t>http://</a:t>
            </a:r>
            <a:r>
              <a:rPr lang="en-US" dirty="0" smtClean="0">
                <a:hlinkClick r:id="rId2"/>
              </a:rPr>
              <a:t>theeverexpandingworldofrobots.yolasite.com/the-5-ds-of-robots.php</a:t>
            </a:r>
            <a:r>
              <a:rPr lang="en-US" dirty="0" smtClean="0"/>
              <a:t> </a:t>
            </a:r>
            <a:endParaRPr lang="en-US" dirty="0"/>
          </a:p>
          <a:p>
            <a:r>
              <a:rPr lang="en-US" dirty="0">
                <a:hlinkClick r:id="rId3"/>
              </a:rPr>
              <a:t>http://dr-svr-03/Intranet/Technology/robots/Year%208%20Robotics/5D%27s%20Article%201.jpg</a:t>
            </a:r>
            <a:endParaRPr lang="en-US" dirty="0"/>
          </a:p>
          <a:p>
            <a:endParaRPr lang="en-US" dirty="0"/>
          </a:p>
        </p:txBody>
      </p:sp>
    </p:spTree>
    <p:extLst>
      <p:ext uri="{BB962C8B-B14F-4D97-AF65-F5344CB8AC3E}">
        <p14:creationId xmlns:p14="http://schemas.microsoft.com/office/powerpoint/2010/main" val="26529580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TotalTime>
  <Words>177</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Tw Cen MT</vt:lpstr>
      <vt:lpstr>Circuit</vt:lpstr>
      <vt:lpstr>What is a robot?</vt:lpstr>
      <vt:lpstr>UNIT 1 Overview</vt:lpstr>
      <vt:lpstr>Lesson 1</vt:lpstr>
      <vt:lpstr>What is a robot?</vt:lpstr>
      <vt:lpstr>What is a robot?</vt:lpstr>
      <vt:lpstr>What is a robot: The 5 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robot?</dc:title>
  <dc:creator>Richard Oldach</dc:creator>
  <cp:lastModifiedBy>Richard Oldach</cp:lastModifiedBy>
  <cp:revision>1</cp:revision>
  <dcterms:created xsi:type="dcterms:W3CDTF">2017-06-15T14:58:28Z</dcterms:created>
  <dcterms:modified xsi:type="dcterms:W3CDTF">2017-06-15T15:00:11Z</dcterms:modified>
</cp:coreProperties>
</file>